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66" r:id="rId6"/>
    <p:sldId id="260" r:id="rId7"/>
    <p:sldId id="273" r:id="rId8"/>
    <p:sldId id="268" r:id="rId9"/>
    <p:sldId id="263" r:id="rId10"/>
    <p:sldId id="264" r:id="rId11"/>
    <p:sldId id="265" r:id="rId12"/>
    <p:sldId id="267" r:id="rId13"/>
    <p:sldId id="269" r:id="rId14"/>
    <p:sldId id="270" r:id="rId15"/>
    <p:sldId id="259" r:id="rId16"/>
    <p:sldId id="262" r:id="rId17"/>
    <p:sldId id="271" r:id="rId18"/>
    <p:sldId id="261" r:id="rId19"/>
    <p:sldId id="275" r:id="rId20"/>
    <p:sldId id="274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57" autoAdjust="0"/>
  </p:normalViewPr>
  <p:slideViewPr>
    <p:cSldViewPr>
      <p:cViewPr varScale="1">
        <p:scale>
          <a:sx n="55" d="100"/>
          <a:sy n="55" d="100"/>
        </p:scale>
        <p:origin x="-101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orks.tarefer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8573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ЗДОРОВЬЕСБЕРЕГАЮЩИЕ ТЕХНОЛОГИИ В ПЕДАГОГИЧЕСКОЙ ПРАКТИКЕ.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2500306"/>
            <a:ext cx="3000396" cy="31384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ГКВОУ ЦО Самарской области отделение №1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Подготовил учитель биологии и химии </a:t>
            </a:r>
            <a:r>
              <a:rPr lang="ru-RU" sz="2000" b="1" dirty="0" smtClean="0">
                <a:solidFill>
                  <a:schemeClr val="tx1"/>
                </a:solidFill>
              </a:rPr>
              <a:t>Карлова Мария Александровна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2013-2014\фото\флейд\SDC10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00372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ДИДАКТИЧЕСКИЕ ИГРЫ НА УРОКАХ ХИМИИ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857233"/>
          <a:ext cx="8858312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500594"/>
              </a:tblGrid>
              <a:tr h="264320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 «Химическая тайнопись»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Цель. Облегчить запоминание названий химических элементов и их символов.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Атрибуты. Карточки с названиями химических элементов и их символами.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Задание. Как можно быстрее соедините линией прямоугольники с названием элемента и изображением соответствующего химического знака.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Игра «Отгадываю задуманный элемент»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Атрибуты. Периодическая система элементов Д.И.Менделеева, калькуляторы.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Описание игры. Ведущий просит одного из учеников задумать любой химический элемент по периодической системе. После этого ведущий предлагает провести с номером этого элемента следующие вычисления без сообщения промежуточных результатов: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1) номер элемента удвоить;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2) к произведению прибавить 5;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3) сумму умножить на 5.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Последний результат сообщается ведущему, который тотчас объявляет задуманный играющим учеником элемент.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1862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Объяснение. Разгадка заключается в следующем. Пусть задуман элемент № 25 (марганец). Проведем с этим числом соответствующие математические действия: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25•2 = 50;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2) 50 + 5 = 55;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3) 55•5 = 275.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275 сообщается ведущему, который в уме отбрасывает последнюю цифру (получается 27) и отнимает от полученного число 2, получается 25. Это и есть номер задуманного элемента. После этого ведущему остается только назвать этот элемент – марганец.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хим фок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143380"/>
            <a:ext cx="3048000" cy="16078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 smtClean="0"/>
              <a:t>Игры-запоминалки</a:t>
            </a:r>
            <a:r>
              <a:rPr lang="ru-RU" dirty="0" smtClean="0"/>
              <a:t> на уроках биологии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7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34316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Геохронологическая шкала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Геологические периоды можно запомнить с помощью шуточной фразы: Каждый Отличный Студент Должен Курить Папиросы; Ты, Юра, Мал – Пей Ночью Чай: Кембрийский, Ордовикский, Силурийский, Девонский, Каменноугольный, Пермский, Триасовый, Юрский, Меловой, Палеоген, Неоген, Четвертичный.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Генетика. Хромосомный механизм определения пола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Папа – икс и игрек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Мама – два икса.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Если будет игрек икс,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То родится только сын.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Два икса (и точка),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Родится только дочка.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34316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Чтобы учащиеся не путали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комплементарные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азотистые основания, им можно предложить для запоминания пары слов: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Ананас – Тарелка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Цыпленок – Гнездо.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(Ананас на тарелке, цыпленок в гнезде). А–Т Ц–Г.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Функции белков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Нелепая фраза быстро запоминается школьниками, и по ней несложно воспроизвести многочисленные функции белков: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Каждая Девушка Должна Точно Знать Свой Седьмой Этаж.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Начало каждого слова соответствует определенной функции белков: Каталитическая, Двигательная, Дыхательная, Транспортная, Защитная, Строительная, Сигнальная и Энергетическая.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 – КАТЕГОРИЯ ПЕДАГОГИЧЕСКАЯ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29600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242183">
                <a:tc rowSpan="2">
                  <a:txBody>
                    <a:bodyPr/>
                    <a:lstStyle/>
                    <a:p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мнению академика РАН Д.В. Колесова, каждый учитель должен быть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валеологом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Иначе говоря, он должен понимать, что здоровье его учеников  в существенной мере зависит и от него.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Валеологическими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знаниями и  культурой должен обладать каждый учитель, независимо от преподаваемого предмета и должности в школе, поскольку здоровье – общая ценность. Только при таком подходе может быть реализован принцип «Здоровье через образование». Главная особенность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здоровьесберегающего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воспитания – это формирование поведенческих реакций, направленных на сохранение и укрепление собственного здоровья. 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013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Дмитрий Васильевич Колесов – академик РАО (действительный член АПН СССР с 1978), доктор медицинских наук (1971), профессор (1978), главный научный сотрудник Института возрастной физиологии РАО, врач-педиатр, детский физиолог и психолог, наш постоянный и любимый автор, член редколлегии журнала «Развитие личности» и член докторского совета Д.212.154.12 при МПГУ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koles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643050"/>
            <a:ext cx="1785950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КУЛЬТУРЫ ЗДОРОВЬЯ И КОМПЕТЕНЦИИ ЧЕРЕЗ ПРЕПОДАВАЕМЫЙ МАТЕРИАЛ ПРИ ИЗУЧЕНИИ ХИМИИ.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6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4291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 «Спирты»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 «Водородный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0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Считается, что страстное желание употреблять алкоголь, связано с недостатком калия в организме. Это проявляется в мышечной слабости, вялости кишечника, нарушении сердечной деятельности. Организм человека массой 70 кг содержит 140 г калия, в виде внутриклеточного иона и поступает в организм с пищей. Это арбузы, дыни, апельсины, мандарины, бананы; сухофрукты – инжир, абрикосы, шиповник; ягоды – брусника, земляника, черная и красная смородина; овощи – картофель, бобовые, рис. На уроке проводится тест на содержание калия в организме.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сохранения постоянного состава внутренней среды необходимо употребление  на 1 часть кислотной пищи – 2 части щелочной.  Щелочная среда организма свойственна здоровым людям. Длительное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закисление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несет болезни и старость.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слотность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714752"/>
            <a:ext cx="3857652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КУЛЬТУРЫ ЗДОРОВЬЯ И КОМПЕТЕНЦИИ ЧЕРЕЗ ПРЕПОДАВАЕМЫЙ МАТЕРИАЛ ПРИ ИЗУЧЕНИИ БИОЛОГИИ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71544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«Экология»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Генные мутации</a:t>
                      </a:r>
                      <a:endParaRPr lang="ru-RU" dirty="0"/>
                    </a:p>
                  </a:txBody>
                  <a:tcPr/>
                </a:tc>
              </a:tr>
              <a:tr h="2307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данным Всемирной Организации Здравоохранения (ВОЗ) вода содержит 13 тысяч потенциально токсичных элементов. Тяжелые металлы, находящиеся в воде (свинец, ртуть, кадмий, цинк, никель, хром) вызывают атеросклероз, полиневрит, гипертонию, поражение костного мозга, потерю остроты зрения. Радиоактивные уран, плутоний, торий, стронций, цезий приводят к онкологическим заболеваниям, генетическим изменениям, ослаблению иммунитета, врожденным порокам. Азот и фосфор, попав в организм человека, подтачивают его иммунитет, а также вызывают рост в водопроводных коммуникациях и артезианских скважинах сине-зеленых водорослей, плохо поддающихся фильтрации и вырабатывающих токсины.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Аниридия</a:t>
                      </a:r>
                      <a:r>
                        <a:rPr lang="ru-RU" dirty="0" smtClean="0"/>
                        <a:t> – отсутствие радужной оболочки глаза.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aniridia-i-ee-ti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500438"/>
            <a:ext cx="2478598" cy="2449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Комнатные цветы создают уют и поддерживают качество воздуха.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900634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Правильный подбор растений, выделяющих </a:t>
                      </a:r>
                      <a:r>
                        <a:rPr lang="ru-RU" dirty="0" err="1" smtClean="0"/>
                        <a:t>фитоциды</a:t>
                      </a:r>
                      <a:r>
                        <a:rPr lang="ru-RU" dirty="0" smtClean="0"/>
                        <a:t> – биологически активные вещества, способен полностью оздоровить атмосферу в классе.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Комнатные растения являются уникальными воздухоочистителями, некоторые убивают болезнетворных микробов.  </a:t>
                      </a:r>
                    </a:p>
                    <a:p>
                      <a:r>
                        <a:rPr lang="ru-RU" dirty="0" smtClean="0"/>
                        <a:t>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Количество и их метрические размеры не должны препятствовать учебному процессу,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SDC1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643182"/>
            <a:ext cx="3357586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 НА КЛАССНЫХ ЧАСАХ</a:t>
            </a:r>
            <a:endParaRPr lang="ru-RU" sz="28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503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03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E:\здоровьесберегающие технологии\зст\SDC1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3028950" cy="2271712"/>
          </a:xfrm>
          <a:prstGeom prst="rect">
            <a:avLst/>
          </a:prstGeom>
          <a:noFill/>
        </p:spPr>
      </p:pic>
      <p:pic>
        <p:nvPicPr>
          <p:cNvPr id="10" name="Рисунок 9" descr="SDC1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071942"/>
            <a:ext cx="3071802" cy="23038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Минутка здоровья на уроке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857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Сложная экологическая обстановка делает особенно необходимым проведение массажа щитовидной железы, который можно выполнить следующим образом.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Гигиенический массаж.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Он улучшает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крово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и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лимфообращение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нормализует обмен веществ, помогает снимать мышечное напряжение на лице, шее, в руках.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93515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Сядьте удобно. Расслабьтесь, успокойтесь. Ровно, протяжно, на одной высоте произносите звук [а].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Произношение звука [и] в таких же условиях активизирует работу мозга, нормализует функцию почек.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Проговаривание звука [о] приводит в порядок среднюю часть грудной клетки.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Чередование звуков [о], [и] массирует сердце.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Массаж также носит профилактический характер против простудных заболеваний, ангин, катаракты верхних дыхательных путей.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Подушечками указательных пальцев обеих рук проводим под глазами, слегка надавливая, от переносицы до ушей. Повторяем 5 раз.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Тыльными сторонами правой и левой ладоней проведем 7 раз от подбородка в стороны.</a:t>
                      </a:r>
                    </a:p>
                    <a:p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Откройте рот, сильно натяните на зубы одновременно верхнюю и нижнюю губу, а затем слегка их прикусите. Повторяем 5 раз.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 НА КЛАССНЫХ ЧАСАХ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1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860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289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SDC1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696628"/>
            <a:ext cx="3286148" cy="2303876"/>
          </a:xfrm>
          <a:prstGeom prst="rect">
            <a:avLst/>
          </a:prstGeom>
        </p:spPr>
      </p:pic>
      <p:pic>
        <p:nvPicPr>
          <p:cNvPr id="6" name="Рисунок 5" descr="SDC1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714488"/>
            <a:ext cx="3048021" cy="2286016"/>
          </a:xfrm>
          <a:prstGeom prst="rect">
            <a:avLst/>
          </a:prstGeom>
        </p:spPr>
      </p:pic>
      <p:pic>
        <p:nvPicPr>
          <p:cNvPr id="7" name="Рисунок 6" descr="SDC1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286256"/>
            <a:ext cx="3143272" cy="2357454"/>
          </a:xfrm>
          <a:prstGeom prst="rect">
            <a:avLst/>
          </a:prstGeom>
        </p:spPr>
      </p:pic>
      <p:pic>
        <p:nvPicPr>
          <p:cNvPr id="8" name="Рисунок 7" descr="SDC1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286256"/>
            <a:ext cx="3143272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Биология (том 1) – В.Н.Ярыгин, В.И. Васильева, И.Н.Волков, В.В.Синельщикова</a:t>
            </a:r>
          </a:p>
          <a:p>
            <a:r>
              <a:rPr lang="ru-RU" dirty="0" smtClean="0"/>
              <a:t>Биология, полный курс (том 1) – </a:t>
            </a:r>
            <a:r>
              <a:rPr lang="ru-RU" dirty="0" err="1" smtClean="0"/>
              <a:t>Г.Л.Билич</a:t>
            </a:r>
            <a:r>
              <a:rPr lang="ru-RU" dirty="0" smtClean="0"/>
              <a:t>, </a:t>
            </a:r>
            <a:r>
              <a:rPr lang="ru-RU" dirty="0" err="1" smtClean="0"/>
              <a:t>В.А.Крыжановский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http://ru.wikipedia.org/</a:t>
            </a:r>
            <a:r>
              <a:rPr lang="ru-RU" dirty="0" smtClean="0"/>
              <a:t> - (</a:t>
            </a:r>
            <a:r>
              <a:rPr lang="ru-RU" dirty="0" err="1" smtClean="0"/>
              <a:t>аниридия</a:t>
            </a:r>
            <a:r>
              <a:rPr lang="ru-RU" dirty="0" smtClean="0"/>
              <a:t>, </a:t>
            </a:r>
            <a:r>
              <a:rPr lang="ru-RU" dirty="0" err="1" smtClean="0"/>
              <a:t>ретинобластома</a:t>
            </a:r>
            <a:r>
              <a:rPr lang="ru-RU" dirty="0" smtClean="0"/>
              <a:t>, мутагены)</a:t>
            </a:r>
          </a:p>
          <a:p>
            <a:r>
              <a:rPr lang="en-US" dirty="0" smtClean="0">
                <a:hlinkClick r:id="rId3"/>
              </a:rPr>
              <a:t>http://works.tarefer.ru</a:t>
            </a:r>
            <a:r>
              <a:rPr lang="ru-RU" dirty="0" smtClean="0"/>
              <a:t> – (летальные мутации)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8072494" cy="13573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71744"/>
            <a:ext cx="8929718" cy="414340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714488"/>
          <a:ext cx="8429683" cy="5383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842"/>
                <a:gridCol w="4366841"/>
              </a:tblGrid>
              <a:tr h="25486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Здоровьесберегающая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технология, по мнению В.Д. Сонькина, - это: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обучения ребенка в школе (отсутствие стресса, адекватность требований, адекватность методик обучения и воспитания);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рациональная  организация учебного процесса (в соответствии с возрастными, половыми,  индивидуальными особенностями  и гигиеническими требованиями);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 учебной  и  физической  нагрузки  возрастным возможностям ребенка;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необходимый, достаточный  и  рационально  организованный двигательный режим.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80918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Сонькин Валентин Дмитриевич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заведующий кафедрой , доктор биологических наук, профессор.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Базовое образование – МГУ им. Ломоносова, биолог, 1970г.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Российский Государственный Университет Физической Культуры,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Спорта, Молодёжи и Туризма (ГЦОЛИФК)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в д соньк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3143272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643050"/>
            <a:ext cx="7715304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Бабанский</a:t>
            </a:r>
            <a:r>
              <a:rPr lang="ru-RU" sz="2000" dirty="0" smtClean="0"/>
              <a:t> Ю. К. «Методические основы оптимизации учебно-воспитательного процесса» 1982г. – 480 с.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Менчинская</a:t>
            </a:r>
            <a:r>
              <a:rPr lang="ru-RU" sz="2000" dirty="0" smtClean="0"/>
              <a:t> Е.А. Основы </a:t>
            </a:r>
            <a:r>
              <a:rPr lang="ru-RU" sz="2000" dirty="0" err="1" smtClean="0"/>
              <a:t>здоровьесберегающего</a:t>
            </a:r>
            <a:r>
              <a:rPr lang="ru-RU" sz="2000" dirty="0" smtClean="0"/>
              <a:t> обучения в начальной школе: Методические рекомендации по преодолению перегрузки учащихся / Е.А. </a:t>
            </a:r>
            <a:r>
              <a:rPr lang="ru-RU" sz="2000" dirty="0" err="1" smtClean="0"/>
              <a:t>Менчинская</a:t>
            </a:r>
            <a:r>
              <a:rPr lang="ru-RU" sz="2000" dirty="0" smtClean="0"/>
              <a:t>. — М. : </a:t>
            </a:r>
            <a:r>
              <a:rPr lang="ru-RU" sz="2000" dirty="0" err="1" smtClean="0"/>
              <a:t>Вентана-Граф</a:t>
            </a:r>
            <a:r>
              <a:rPr lang="ru-RU" sz="2000" dirty="0" smtClean="0"/>
              <a:t>, 2008. — 112 с. — (Педагогическая мастерская).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Орехова В. А.Педагогика в вопросах и ответах: </a:t>
            </a:r>
            <a:r>
              <a:rPr lang="ru-RU" sz="2000" dirty="0" err="1" smtClean="0"/>
              <a:t>учебн</a:t>
            </a:r>
            <a:r>
              <a:rPr lang="ru-RU" sz="2000" dirty="0" smtClean="0"/>
              <a:t>. Пособие. – М.: КНОРУС, 2006.  С. 147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Смирнов Н. К. </a:t>
            </a:r>
            <a:r>
              <a:rPr lang="ru-RU" sz="2000" dirty="0" err="1" smtClean="0"/>
              <a:t>Здоровьесберегающие</a:t>
            </a:r>
            <a:r>
              <a:rPr lang="ru-RU" sz="2000" dirty="0" smtClean="0"/>
              <a:t> образовательные технологии в современной школе. – М.: АПК и ПРО, 2002. – с. 62.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Советова</a:t>
            </a:r>
            <a:r>
              <a:rPr lang="ru-RU" sz="2000" dirty="0" smtClean="0"/>
              <a:t> Е. В.. Эффективные образовательные технологии. –Ростов </a:t>
            </a:r>
            <a:r>
              <a:rPr lang="ru-RU" sz="2000" dirty="0" err="1" smtClean="0"/>
              <a:t>н</a:t>
            </a:r>
            <a:r>
              <a:rPr lang="ru-RU" sz="2000" dirty="0" smtClean="0"/>
              <a:t>/Дону: Феникс, 2007. – 285 с.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http://www.shkolnymir.info/. О. А. Соколова. </a:t>
            </a:r>
            <a:r>
              <a:rPr lang="ru-RU" sz="2000" dirty="0" err="1" smtClean="0"/>
              <a:t>Здоровьесберегающие</a:t>
            </a:r>
            <a:r>
              <a:rPr lang="ru-RU" sz="2000" dirty="0" smtClean="0"/>
              <a:t> образовательные технологии.</a:t>
            </a:r>
            <a:endParaRPr lang="ru-RU" sz="20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1325707585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643050"/>
            <a:ext cx="4116766" cy="35719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31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9003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Здоровьеформирующие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образовательные технологии - это все те психолого-педагогические технологии, программы, методы, которые направлены на воспитание у учащихся культуры здоровья, личностных качеств, способствующих его сохранению и укреплению, формирование представления о здоровье как ценности, мотивацию на ведение здорового образа жизни.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414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Никита Константинович Смирнов Кандидат медицинских наук, профессор, заведующий кафедрой психолого-педагогических технологий охраны и укрепления здоровья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АПКиППРО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Министерства образования и науки РФ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н к смирн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3571900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4291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ЗДОРОВЬЕСБЕРЕЖЕНИЯ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642918"/>
          <a:ext cx="8729666" cy="6215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4833"/>
                <a:gridCol w="4364833"/>
              </a:tblGrid>
              <a:tr h="621508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•   «Не навреди!» — все применяемые методы, приемы, используемые средства должны быть обоснованными, проверенными на практике, не наносящими вреда здоровью ученика и учителя.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•   Приоритет заботы о здоровье учителя и учащегося — все используемое должно быть оценено с позиции влияния на психофизиологическое состояние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участников образовательного процесса.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•Непрерывность и преемственность — работа ведется не от случая к случаю, а каждый день и на каждом уроке.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Субъект-субъектные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взаимоотношения — учащийся является непосредственным участником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здоровьесберегающих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мероприятий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•Непрерывность и преемственность — работа ведется не от случая к случаю, а каждый день и на каждом уроке.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Субъект-субъектные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взаимоотношения — учащийся является непосредственным участником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здоровьесберегающих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мероприятий 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•Соответствие содержания и организации обучения возрастным особенностям учащихся — объем учебной нагрузки, сложность материала должны соответствовать возрасту учащихся.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Комплексныйподход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— единство в действиях педагогов, психологов и врачей.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•Успех порождает успех — акцент делается только на хорошее; в любом поступке сначала выделяют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положительное, а только потом отмечают недостатки.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•Активность — активное включение, а любой процесс снижает риск переутомления.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35811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три типа здоров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322778" cy="62865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Мониторинг класса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90063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Осуждены по статьям</a:t>
                      </a: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-158 (кража) -23,7% человек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105 (умышленное причинение смерти)- 16 %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- 228 (наркотики) – 18%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- 162 (разбой) – 18 %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другие статьи – 24,3%.</a:t>
                      </a:r>
                    </a:p>
                    <a:p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 курят – 2,6%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Совсем не употребляли 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наркотиков - 8% </a:t>
                      </a:r>
                    </a:p>
                    <a:p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Используют в разговоре 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нецензурную лексику – 100%</a:t>
                      </a:r>
                    </a:p>
                    <a:p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E:\2014-15\фото\DSCN1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357430"/>
            <a:ext cx="3857620" cy="2893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Распределение интенсивности умственной деятельности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Эффективность усвоения знаний учащихся в течение урока такова:</a:t>
            </a:r>
          </a:p>
          <a:p>
            <a:r>
              <a:rPr lang="ru-RU" dirty="0" smtClean="0"/>
              <a:t>5-25-я минута — 80%;</a:t>
            </a:r>
          </a:p>
          <a:p>
            <a:r>
              <a:rPr lang="ru-RU" dirty="0" smtClean="0"/>
              <a:t>25-35-я минута — 60-40%;</a:t>
            </a:r>
          </a:p>
          <a:p>
            <a:r>
              <a:rPr lang="ru-RU" dirty="0" smtClean="0"/>
              <a:t>35—40-я минута — 10%.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групповая и парная с дифференцированием заданий;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универсальных дидактических карточек;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проблемно-поискового метода с элементами исследовательской деятельности;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физкультминутки, которые позволяют в какой-то мере нейтрализовать недостаточность физической нагрузки, эмоциональной разрядки, снятия статического напряжения, уменьшить утомляемость, активизировать внимание;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средств обучения.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Проблемы повышения эффективности преподавания химии в школе решаются различными методами. Один из них – внедрение в учебный процесс дидактических игр. Отмечая роль таких игр в процессе обучения химии, следует прежде всего отметить, что у учащихся при этом кроме интереса к предмету вырабатываются умения сосредотачиваться, преодолевать трудности самостоятельно и быстро принимать решения, развиваются фантазия, внимание, речь и память, легче усваиваются и запоминаются сложные химические понятия. Даже самые пассивные ребята прилагают все усилия, чтобы не подвести товарищей в групповых играх. В ходе игры ученики, приобретая новые знания и умения, расширяют свой кругозор. Более сильные ученики, используя свой прошлый опыт, активно помогают более слабым. Здесь выявляется особое значение дидактической игры как средства воспитания воли, взаимовыручки, товарищества и социальной адаптации ребенка в целом. В игре ребенок раскрепощается, исчезают его скованность и неуверенность в своих силах, а при достижении успеха у него появляется желание играть вновь и вновь.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целом дидактические игры направлены на развитие творческих способностей. Эти игры ни в коей мере не отрицают применения других методов, а только дополняют их, позволяя успешнее решать соответствующие учебно-воспитательные задачи.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1688</Words>
  <Application>Microsoft Office PowerPoint</Application>
  <PresentationFormat>Экран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ЗДОРОВЬЕСБЕРЕГАЮЩИЕ ТЕХНОЛОГИИ В ПЕДАГОГИЧЕСКОЙ ПРАКТИКЕ.</vt:lpstr>
      <vt:lpstr>ЗДОРОВЬЕСБЕРЕГАЮЩИЕ ТЕХНОЛОГИИ</vt:lpstr>
      <vt:lpstr>ЗДОРОВЬЕСБЕРЕГАЮЩИЕ ТЕХНОЛОГИИ</vt:lpstr>
      <vt:lpstr>ПРИНЦИПЫ ЗДОРОВЬЕСБЕРЕЖЕНИЯ</vt:lpstr>
      <vt:lpstr>Слайд 5</vt:lpstr>
      <vt:lpstr>Мониторинг класса</vt:lpstr>
      <vt:lpstr>Распределение интенсивности умственной деятельности</vt:lpstr>
      <vt:lpstr>ВИДЫ ДЕЯТЕЛЬНОСТИ</vt:lpstr>
      <vt:lpstr>ДИДАКТИЧЕСКИЕ ИГРЫ</vt:lpstr>
      <vt:lpstr>ДИДАКТИЧЕСКИЕ ИГРЫ НА УРОКАХ ХИМИИ</vt:lpstr>
      <vt:lpstr>Игры-запоминалки на уроках биологии</vt:lpstr>
      <vt:lpstr>ЗДОРОВЬЕ – КАТЕГОРИЯ ПЕДАГОГИЧЕСКАЯ </vt:lpstr>
      <vt:lpstr>ВОСПИТАНИЕ КУЛЬТУРЫ ЗДОРОВЬЯ И КОМПЕТЕНЦИИ ЧЕРЕЗ ПРЕПОДАВАЕМЫЙ МАТЕРИАЛ ПРИ ИЗУЧЕНИИ ХИМИИ. </vt:lpstr>
      <vt:lpstr>ВОСПИТАНИЕ КУЛЬТУРЫ ЗДОРОВЬЯ И КОМПЕТЕНЦИИ ЧЕРЕЗ ПРЕПОДАВАЕМЫЙ МАТЕРИАЛ ПРИ ИЗУЧЕНИИ БИОЛОГИИ</vt:lpstr>
      <vt:lpstr>Комнатные цветы создают уют и поддерживают качество воздуха.</vt:lpstr>
      <vt:lpstr>ЗДОРОВЬЕСБЕРЕГАЮЩИЕ ТЕХНОЛОГИИ НА КЛАССНЫХ ЧАСАХ</vt:lpstr>
      <vt:lpstr>Минутка здоровья на уроке</vt:lpstr>
      <vt:lpstr>ЗДОРОВЬЕСБЕРЕГАЮЩИЕ ТЕХНОЛОГИИ НА КЛАССНЫХ ЧАСАХ</vt:lpstr>
      <vt:lpstr>Использованные источники</vt:lpstr>
      <vt:lpstr>Использованные источники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</dc:title>
  <cp:lastModifiedBy>User-X</cp:lastModifiedBy>
  <cp:revision>70</cp:revision>
  <dcterms:modified xsi:type="dcterms:W3CDTF">2015-04-05T07:22:23Z</dcterms:modified>
</cp:coreProperties>
</file>